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AT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E8B467-0108-43C2-9F87-9E111F0D2560}" type="datetimeFigureOut">
              <a:rPr lang="de-AT" smtClean="0"/>
              <a:pPr/>
              <a:t>25.06.2013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AT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5E3DA34-1C0B-4AB4-9A83-E1E667AB9993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LSDC Final </a:t>
            </a:r>
            <a:r>
              <a:rPr lang="de-AT" dirty="0" err="1" smtClean="0"/>
              <a:t>Presentation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4953000" cy="2016224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Group 03</a:t>
            </a:r>
          </a:p>
          <a:p>
            <a:endParaRPr lang="de-AT" dirty="0" smtClean="0"/>
          </a:p>
          <a:p>
            <a:r>
              <a:rPr lang="de-AT" dirty="0" smtClean="0"/>
              <a:t>Stefan </a:t>
            </a:r>
            <a:r>
              <a:rPr lang="de-AT" dirty="0" err="1" smtClean="0"/>
              <a:t>Derkits</a:t>
            </a:r>
            <a:endParaRPr lang="de-AT" dirty="0" smtClean="0"/>
          </a:p>
          <a:p>
            <a:r>
              <a:rPr lang="de-AT" dirty="0" smtClean="0"/>
              <a:t>Jan </a:t>
            </a:r>
            <a:r>
              <a:rPr lang="de-AT" dirty="0" err="1" smtClean="0"/>
              <a:t>Vales</a:t>
            </a:r>
            <a:endParaRPr lang="de-AT" dirty="0" smtClean="0"/>
          </a:p>
          <a:p>
            <a:r>
              <a:rPr lang="de-AT" dirty="0" smtClean="0"/>
              <a:t>Andreas Egger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Performance (Scheduler B)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3074" name="Picture 2" descr="C:\Users\Andreas\Dropbox\uni\lsds\project\lsdc\docs\simulation-results\scheduler B Resiz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48880"/>
            <a:ext cx="6178128" cy="372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Performance (Scheduler C)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2050" name="Picture 2" descr="C:\Users\Andreas\Dropbox\uni\lsds\project\lsdc\docs\simulation-results\scheduler B P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96952"/>
            <a:ext cx="3816424" cy="3240360"/>
          </a:xfrm>
          <a:prstGeom prst="rect">
            <a:avLst/>
          </a:prstGeom>
          <a:noFill/>
        </p:spPr>
      </p:pic>
      <p:pic>
        <p:nvPicPr>
          <p:cNvPr id="2051" name="Picture 3" descr="C:\Users\Andreas\Dropbox\uni\lsds\project\lsdc\docs\simulation-results\scheduler B Delay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4176464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Energy</a:t>
            </a:r>
            <a:r>
              <a:rPr lang="de-AT" dirty="0" smtClean="0"/>
              <a:t> </a:t>
            </a:r>
            <a:r>
              <a:rPr lang="de-AT" dirty="0" err="1" smtClean="0"/>
              <a:t>Consumption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249424"/>
            <a:ext cx="9144000" cy="4325112"/>
          </a:xfrm>
        </p:spPr>
        <p:txBody>
          <a:bodyPr/>
          <a:lstStyle/>
          <a:p>
            <a:pPr>
              <a:buNone/>
            </a:pPr>
            <a:r>
              <a:rPr lang="de-AT" dirty="0" smtClean="0"/>
              <a:t>Scheduler A	   Scheduler B	        Scheduler C</a:t>
            </a:r>
            <a:endParaRPr lang="de-AT" dirty="0"/>
          </a:p>
        </p:txBody>
      </p:sp>
      <p:pic>
        <p:nvPicPr>
          <p:cNvPr id="4098" name="Picture 2" descr="C:\Users\Andreas\Dropbox\uni\lsds\project\lsdc\docs\simulation-results\Scheduler A 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2808311" cy="3168352"/>
          </a:xfrm>
          <a:prstGeom prst="rect">
            <a:avLst/>
          </a:prstGeom>
          <a:noFill/>
        </p:spPr>
      </p:pic>
      <p:pic>
        <p:nvPicPr>
          <p:cNvPr id="4099" name="Picture 3" descr="C:\Users\Andreas\Dropbox\uni\lsds\project\lsdc\docs\simulation-results\Scheduler B Energ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852936"/>
            <a:ext cx="3096344" cy="3168352"/>
          </a:xfrm>
          <a:prstGeom prst="rect">
            <a:avLst/>
          </a:prstGeom>
          <a:noFill/>
        </p:spPr>
      </p:pic>
      <p:pic>
        <p:nvPicPr>
          <p:cNvPr id="8" name="Picture 3" descr="C:\Users\Andreas\Dropbox\uni\lsds\project\lsdc\docs\simulation-results\Scheduler B Energ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852936"/>
            <a:ext cx="277180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Conclusion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 smtClean="0"/>
          </a:p>
          <a:p>
            <a:r>
              <a:rPr lang="de-AT" dirty="0" smtClean="0"/>
              <a:t>Intelligent </a:t>
            </a:r>
            <a:r>
              <a:rPr lang="de-AT" dirty="0" err="1" smtClean="0"/>
              <a:t>scheduling</a:t>
            </a:r>
            <a:r>
              <a:rPr lang="de-AT" dirty="0" smtClean="0"/>
              <a:t> </a:t>
            </a:r>
            <a:r>
              <a:rPr lang="de-AT" dirty="0" err="1" smtClean="0"/>
              <a:t>saves</a:t>
            </a:r>
            <a:r>
              <a:rPr lang="de-AT" dirty="0" smtClean="0"/>
              <a:t> </a:t>
            </a:r>
            <a:r>
              <a:rPr lang="de-AT" dirty="0" err="1" smtClean="0"/>
              <a:t>energy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Migration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key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Additional </a:t>
            </a:r>
            <a:r>
              <a:rPr lang="de-AT" dirty="0" err="1" smtClean="0"/>
              <a:t>savings</a:t>
            </a:r>
            <a:r>
              <a:rPr lang="de-AT" dirty="0" smtClean="0"/>
              <a:t> in </a:t>
            </a:r>
            <a:r>
              <a:rPr lang="de-AT" dirty="0" err="1" smtClean="0"/>
              <a:t>resize</a:t>
            </a:r>
            <a:r>
              <a:rPr lang="de-AT" dirty="0" smtClean="0"/>
              <a:t> </a:t>
            </a:r>
            <a:r>
              <a:rPr lang="de-AT" dirty="0" err="1" smtClean="0"/>
              <a:t>operations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Outline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25112"/>
          </a:xfrm>
        </p:spPr>
        <p:txBody>
          <a:bodyPr>
            <a:normAutofit lnSpcReduction="10000"/>
          </a:bodyPr>
          <a:lstStyle/>
          <a:p>
            <a:endParaRPr lang="de-AT" dirty="0" smtClean="0"/>
          </a:p>
          <a:p>
            <a:r>
              <a:rPr lang="de-AT" dirty="0" err="1" smtClean="0"/>
              <a:t>Architecture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Scheduler </a:t>
            </a:r>
            <a:r>
              <a:rPr lang="de-AT" dirty="0" err="1" smtClean="0"/>
              <a:t>overview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Evaluation</a:t>
            </a:r>
          </a:p>
          <a:p>
            <a:endParaRPr lang="de-AT" dirty="0" smtClean="0"/>
          </a:p>
          <a:p>
            <a:r>
              <a:rPr lang="de-AT" dirty="0" smtClean="0"/>
              <a:t>Performance </a:t>
            </a:r>
            <a:r>
              <a:rPr lang="de-AT" dirty="0" err="1" smtClean="0"/>
              <a:t>metrics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err="1" smtClean="0"/>
              <a:t>Conclusion</a:t>
            </a:r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325112"/>
          </a:xfrm>
        </p:spPr>
        <p:txBody>
          <a:bodyPr>
            <a:normAutofit fontScale="85000" lnSpcReduction="20000"/>
          </a:bodyPr>
          <a:lstStyle/>
          <a:p>
            <a:r>
              <a:rPr lang="de-AT" dirty="0" err="1" smtClean="0"/>
              <a:t>Cmdline</a:t>
            </a:r>
            <a:r>
              <a:rPr lang="de-AT" dirty="0" smtClean="0"/>
              <a:t> Java </a:t>
            </a:r>
            <a:r>
              <a:rPr lang="de-AT" dirty="0" err="1" smtClean="0"/>
              <a:t>program</a:t>
            </a:r>
            <a:endParaRPr lang="de-AT" dirty="0" smtClean="0"/>
          </a:p>
          <a:p>
            <a:pPr lvl="1"/>
            <a:r>
              <a:rPr lang="de-AT" dirty="0" smtClean="0"/>
              <a:t>all Scheduler-Scenario </a:t>
            </a:r>
            <a:r>
              <a:rPr lang="de-AT" dirty="0" err="1" smtClean="0"/>
              <a:t>combinations</a:t>
            </a:r>
            <a:endParaRPr lang="de-AT" dirty="0" smtClean="0"/>
          </a:p>
          <a:p>
            <a:pPr lvl="1"/>
            <a:r>
              <a:rPr lang="de-AT" dirty="0" err="1" smtClean="0"/>
              <a:t>configurable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build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endParaRPr lang="de-AT" dirty="0" smtClean="0"/>
          </a:p>
          <a:p>
            <a:pPr lvl="2"/>
            <a:r>
              <a:rPr lang="de-AT" dirty="0" err="1" smtClean="0"/>
              <a:t>Nr</a:t>
            </a:r>
            <a:r>
              <a:rPr lang="de-AT" dirty="0" smtClean="0"/>
              <a:t> </a:t>
            </a:r>
            <a:r>
              <a:rPr lang="de-AT" dirty="0" err="1" smtClean="0"/>
              <a:t>cloudpartners</a:t>
            </a:r>
            <a:r>
              <a:rPr lang="de-AT" dirty="0" smtClean="0"/>
              <a:t>, PMs</a:t>
            </a:r>
          </a:p>
          <a:p>
            <a:pPr lvl="2"/>
            <a:endParaRPr lang="de-AT" dirty="0" smtClean="0"/>
          </a:p>
          <a:p>
            <a:r>
              <a:rPr lang="de-AT" dirty="0" err="1" smtClean="0"/>
              <a:t>MachineManager</a:t>
            </a:r>
            <a:endParaRPr lang="de-AT" dirty="0" smtClean="0"/>
          </a:p>
          <a:p>
            <a:pPr lvl="1"/>
            <a:r>
              <a:rPr lang="de-AT" dirty="0" smtClean="0"/>
              <a:t>Handling </a:t>
            </a:r>
            <a:r>
              <a:rPr lang="de-AT" dirty="0" err="1" smtClean="0"/>
              <a:t>of</a:t>
            </a:r>
            <a:r>
              <a:rPr lang="de-AT" dirty="0" smtClean="0"/>
              <a:t> PMs, VMs</a:t>
            </a:r>
          </a:p>
          <a:p>
            <a:pPr lvl="1"/>
            <a:endParaRPr lang="de-AT" dirty="0" smtClean="0"/>
          </a:p>
          <a:p>
            <a:r>
              <a:rPr lang="de-AT" dirty="0" smtClean="0"/>
              <a:t>Scheduler</a:t>
            </a:r>
          </a:p>
          <a:p>
            <a:pPr lvl="1"/>
            <a:r>
              <a:rPr lang="de-AT" dirty="0" err="1" smtClean="0"/>
              <a:t>Assign</a:t>
            </a:r>
            <a:r>
              <a:rPr lang="de-AT" dirty="0" smtClean="0"/>
              <a:t> </a:t>
            </a:r>
            <a:r>
              <a:rPr lang="de-AT" dirty="0" err="1" smtClean="0"/>
              <a:t>applications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VMs</a:t>
            </a:r>
          </a:p>
          <a:p>
            <a:pPr lvl="1"/>
            <a:r>
              <a:rPr lang="de-AT" dirty="0" smtClean="0"/>
              <a:t>Delay </a:t>
            </a:r>
            <a:r>
              <a:rPr lang="de-AT" dirty="0" err="1" smtClean="0"/>
              <a:t>applications</a:t>
            </a:r>
            <a:endParaRPr lang="de-AT" dirty="0" smtClean="0"/>
          </a:p>
          <a:p>
            <a:pPr lvl="1"/>
            <a:r>
              <a:rPr lang="de-AT" dirty="0" smtClean="0"/>
              <a:t>Migration</a:t>
            </a:r>
          </a:p>
          <a:p>
            <a:pPr lvl="1"/>
            <a:r>
              <a:rPr lang="de-AT" dirty="0" err="1" smtClean="0"/>
              <a:t>Federation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Statistics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Totals</a:t>
            </a:r>
          </a:p>
          <a:p>
            <a:pPr lvl="1"/>
            <a:r>
              <a:rPr lang="de-AT" dirty="0" smtClean="0"/>
              <a:t>25 </a:t>
            </a:r>
            <a:r>
              <a:rPr lang="de-AT" dirty="0" err="1" smtClean="0"/>
              <a:t>Classes</a:t>
            </a:r>
            <a:endParaRPr lang="de-AT" dirty="0" smtClean="0"/>
          </a:p>
          <a:p>
            <a:pPr lvl="1"/>
            <a:r>
              <a:rPr lang="de-AT" dirty="0" smtClean="0"/>
              <a:t>172 </a:t>
            </a:r>
            <a:r>
              <a:rPr lang="de-AT" dirty="0" err="1" smtClean="0"/>
              <a:t>Functions</a:t>
            </a:r>
            <a:endParaRPr lang="de-AT" dirty="0" smtClean="0"/>
          </a:p>
          <a:p>
            <a:pPr lvl="1"/>
            <a:r>
              <a:rPr lang="de-AT" dirty="0" smtClean="0"/>
              <a:t>1602 </a:t>
            </a:r>
            <a:r>
              <a:rPr lang="de-AT" dirty="0" err="1" smtClean="0"/>
              <a:t>LoC</a:t>
            </a:r>
            <a:endParaRPr lang="de-AT" dirty="0" smtClean="0"/>
          </a:p>
          <a:p>
            <a:r>
              <a:rPr lang="de-AT" dirty="0" err="1" smtClean="0"/>
              <a:t>Schedulers</a:t>
            </a:r>
            <a:endParaRPr lang="de-AT" dirty="0" smtClean="0"/>
          </a:p>
          <a:p>
            <a:pPr lvl="1"/>
            <a:r>
              <a:rPr lang="de-AT" dirty="0" smtClean="0"/>
              <a:t>5 </a:t>
            </a:r>
            <a:r>
              <a:rPr lang="de-AT" dirty="0" err="1" smtClean="0"/>
              <a:t>Classes</a:t>
            </a:r>
            <a:endParaRPr lang="de-AT" dirty="0" smtClean="0"/>
          </a:p>
          <a:p>
            <a:pPr lvl="1"/>
            <a:r>
              <a:rPr lang="de-AT" dirty="0" smtClean="0"/>
              <a:t>43 </a:t>
            </a:r>
            <a:r>
              <a:rPr lang="de-AT" dirty="0" err="1" smtClean="0"/>
              <a:t>Functions</a:t>
            </a:r>
            <a:endParaRPr lang="de-AT" dirty="0" smtClean="0"/>
          </a:p>
          <a:p>
            <a:pPr lvl="1"/>
            <a:r>
              <a:rPr lang="de-AT" dirty="0" smtClean="0"/>
              <a:t>582 </a:t>
            </a:r>
            <a:r>
              <a:rPr lang="de-AT" dirty="0" err="1" smtClean="0"/>
              <a:t>LoC</a:t>
            </a:r>
            <a:endParaRPr lang="de-AT" dirty="0" smtClean="0"/>
          </a:p>
          <a:p>
            <a:endParaRPr lang="de-A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Scheduler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smtClean="0"/>
              <a:t>Scheduler A</a:t>
            </a:r>
          </a:p>
          <a:p>
            <a:pPr lvl="1"/>
            <a:r>
              <a:rPr lang="de-AT" dirty="0" smtClean="0"/>
              <a:t>1 VM per </a:t>
            </a:r>
            <a:r>
              <a:rPr lang="de-AT" dirty="0" err="1" smtClean="0"/>
              <a:t>application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smtClean="0"/>
              <a:t>Scheduler B</a:t>
            </a:r>
          </a:p>
          <a:p>
            <a:pPr lvl="1"/>
            <a:r>
              <a:rPr lang="de-AT" dirty="0" smtClean="0"/>
              <a:t>Resize VMs</a:t>
            </a:r>
          </a:p>
          <a:p>
            <a:pPr lvl="1"/>
            <a:r>
              <a:rPr lang="de-AT" dirty="0" smtClean="0"/>
              <a:t>Migration</a:t>
            </a:r>
          </a:p>
          <a:p>
            <a:pPr lvl="1"/>
            <a:endParaRPr lang="de-AT" dirty="0" smtClean="0"/>
          </a:p>
          <a:p>
            <a:r>
              <a:rPr lang="de-AT" dirty="0" smtClean="0"/>
              <a:t>Scheduler </a:t>
            </a:r>
            <a:r>
              <a:rPr lang="de-AT" dirty="0" smtClean="0"/>
              <a:t>C</a:t>
            </a:r>
          </a:p>
          <a:p>
            <a:pPr lvl="1"/>
            <a:r>
              <a:rPr lang="de-AT" dirty="0" smtClean="0"/>
              <a:t>Migration</a:t>
            </a:r>
            <a:endParaRPr lang="de-AT" dirty="0" smtClean="0"/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Resizing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smtClean="0"/>
              <a:t>All </a:t>
            </a:r>
            <a:r>
              <a:rPr lang="de-AT" dirty="0" err="1" smtClean="0"/>
              <a:t>Schedulers</a:t>
            </a:r>
            <a:endParaRPr lang="de-AT" dirty="0" smtClean="0"/>
          </a:p>
          <a:p>
            <a:pPr lvl="1"/>
            <a:r>
              <a:rPr lang="de-AT" dirty="0" err="1" smtClean="0"/>
              <a:t>Federation</a:t>
            </a:r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Scheduler C (</a:t>
            </a:r>
            <a:r>
              <a:rPr lang="de-AT" dirty="0" err="1" smtClean="0"/>
              <a:t>detail</a:t>
            </a:r>
            <a:r>
              <a:rPr lang="de-AT" dirty="0" smtClean="0"/>
              <a:t>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err="1" smtClean="0"/>
              <a:t>Resource</a:t>
            </a:r>
            <a:r>
              <a:rPr lang="de-AT" dirty="0" smtClean="0"/>
              <a:t> </a:t>
            </a:r>
            <a:r>
              <a:rPr lang="de-AT" dirty="0" err="1" smtClean="0"/>
              <a:t>allocation</a:t>
            </a:r>
            <a:endParaRPr lang="de-AT" dirty="0" smtClean="0"/>
          </a:p>
          <a:p>
            <a:pPr lvl="1"/>
            <a:r>
              <a:rPr lang="de-AT" dirty="0" smtClean="0"/>
              <a:t>Multiple </a:t>
            </a:r>
            <a:r>
              <a:rPr lang="de-AT" dirty="0" err="1" smtClean="0"/>
              <a:t>apps</a:t>
            </a:r>
            <a:r>
              <a:rPr lang="de-AT" dirty="0" smtClean="0"/>
              <a:t> per VM</a:t>
            </a:r>
          </a:p>
          <a:p>
            <a:pPr lvl="1"/>
            <a:r>
              <a:rPr lang="de-AT" dirty="0" smtClean="0"/>
              <a:t>1 VM per PM</a:t>
            </a:r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resize</a:t>
            </a:r>
            <a:r>
              <a:rPr lang="de-AT" dirty="0" smtClean="0"/>
              <a:t> -&gt; </a:t>
            </a:r>
            <a:r>
              <a:rPr lang="de-AT" dirty="0" err="1" smtClean="0"/>
              <a:t>reserve</a:t>
            </a:r>
            <a:r>
              <a:rPr lang="de-AT" dirty="0" smtClean="0"/>
              <a:t> </a:t>
            </a:r>
            <a:r>
              <a:rPr lang="de-AT" dirty="0" err="1" smtClean="0"/>
              <a:t>max</a:t>
            </a:r>
            <a:r>
              <a:rPr lang="de-AT" dirty="0" smtClean="0"/>
              <a:t> </a:t>
            </a:r>
            <a:r>
              <a:rPr lang="de-AT" dirty="0" err="1" smtClean="0"/>
              <a:t>space</a:t>
            </a:r>
            <a:endParaRPr lang="de-AT" dirty="0" smtClean="0"/>
          </a:p>
          <a:p>
            <a:pPr lvl="1"/>
            <a:r>
              <a:rPr lang="de-AT" dirty="0" smtClean="0"/>
              <a:t>Migration (bin </a:t>
            </a:r>
            <a:r>
              <a:rPr lang="de-AT" dirty="0" err="1" smtClean="0"/>
              <a:t>packing</a:t>
            </a:r>
            <a:r>
              <a:rPr lang="de-AT" dirty="0" smtClean="0"/>
              <a:t>)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smtClean="0"/>
              <a:t>Advantages</a:t>
            </a:r>
          </a:p>
          <a:p>
            <a:pPr lvl="1"/>
            <a:r>
              <a:rPr lang="en-US" dirty="0" smtClean="0"/>
              <a:t>No resize costs → better energy utilization</a:t>
            </a:r>
          </a:p>
          <a:p>
            <a:pPr lvl="1"/>
            <a:r>
              <a:rPr lang="de-AT" dirty="0" err="1" smtClean="0"/>
              <a:t>Easier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→ </a:t>
            </a:r>
            <a:r>
              <a:rPr lang="de-AT" dirty="0" err="1" smtClean="0"/>
              <a:t>better</a:t>
            </a:r>
            <a:r>
              <a:rPr lang="de-AT" dirty="0" smtClean="0"/>
              <a:t> </a:t>
            </a:r>
            <a:r>
              <a:rPr lang="de-AT" dirty="0" err="1" smtClean="0"/>
              <a:t>maintainability</a:t>
            </a:r>
            <a:endParaRPr lang="de-AT" dirty="0" smtClean="0"/>
          </a:p>
          <a:p>
            <a:pPr lvl="1"/>
            <a:r>
              <a:rPr lang="de-AT" dirty="0" err="1" smtClean="0"/>
              <a:t>Minimization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smtClean="0"/>
              <a:t>PMs</a:t>
            </a:r>
          </a:p>
          <a:p>
            <a:pPr lvl="1"/>
            <a:endParaRPr lang="de-AT" dirty="0" smtClean="0"/>
          </a:p>
          <a:p>
            <a:r>
              <a:rPr lang="de-AT" dirty="0" err="1" smtClean="0"/>
              <a:t>Disadvantage</a:t>
            </a:r>
            <a:endParaRPr lang="de-AT" dirty="0" smtClean="0"/>
          </a:p>
          <a:p>
            <a:pPr lvl="1"/>
            <a:r>
              <a:rPr lang="de-AT" dirty="0" err="1" smtClean="0"/>
              <a:t>Less</a:t>
            </a:r>
            <a:r>
              <a:rPr lang="de-AT" dirty="0" smtClean="0"/>
              <a:t> </a:t>
            </a:r>
            <a:r>
              <a:rPr lang="de-AT" dirty="0" err="1" smtClean="0"/>
              <a:t>secure</a:t>
            </a:r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Evaluation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 smtClean="0"/>
          </a:p>
          <a:p>
            <a:r>
              <a:rPr lang="de-AT" dirty="0" err="1" smtClean="0"/>
              <a:t>Testdata</a:t>
            </a:r>
            <a:endParaRPr lang="de-AT" dirty="0" smtClean="0"/>
          </a:p>
          <a:p>
            <a:pPr lvl="1"/>
            <a:r>
              <a:rPr lang="de-AT" dirty="0" smtClean="0"/>
              <a:t>500 </a:t>
            </a:r>
            <a:r>
              <a:rPr lang="de-AT" dirty="0" err="1" smtClean="0"/>
              <a:t>Applications</a:t>
            </a:r>
            <a:endParaRPr lang="de-AT" dirty="0" smtClean="0"/>
          </a:p>
          <a:p>
            <a:pPr lvl="1"/>
            <a:r>
              <a:rPr lang="de-AT" dirty="0" smtClean="0"/>
              <a:t>Duration </a:t>
            </a:r>
            <a:r>
              <a:rPr lang="de-AT" dirty="0" err="1" smtClean="0"/>
              <a:t>from</a:t>
            </a:r>
            <a:r>
              <a:rPr lang="de-AT" dirty="0" smtClean="0"/>
              <a:t> 85 </a:t>
            </a:r>
            <a:r>
              <a:rPr lang="de-AT" dirty="0" err="1" smtClean="0"/>
              <a:t>to</a:t>
            </a:r>
            <a:r>
              <a:rPr lang="de-AT" dirty="0" smtClean="0"/>
              <a:t> 175 (normal </a:t>
            </a:r>
            <a:r>
              <a:rPr lang="de-AT" dirty="0" err="1" smtClean="0"/>
              <a:t>distributed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Multiple </a:t>
            </a:r>
            <a:r>
              <a:rPr lang="de-AT" dirty="0" err="1" smtClean="0"/>
              <a:t>applications</a:t>
            </a:r>
            <a:r>
              <a:rPr lang="de-AT" dirty="0" smtClean="0"/>
              <a:t> per </a:t>
            </a:r>
            <a:r>
              <a:rPr lang="de-AT" dirty="0" err="1" smtClean="0"/>
              <a:t>timestamp</a:t>
            </a:r>
            <a:endParaRPr lang="de-AT" dirty="0" smtClean="0"/>
          </a:p>
          <a:p>
            <a:pPr lvl="1"/>
            <a:r>
              <a:rPr lang="de-AT" dirty="0" smtClean="0"/>
              <a:t>Scenarios A-C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Performance (Scheduler A)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325112"/>
          </a:xfrm>
        </p:spPr>
        <p:txBody>
          <a:bodyPr/>
          <a:lstStyle/>
          <a:p>
            <a:endParaRPr lang="de-AT" dirty="0"/>
          </a:p>
        </p:txBody>
      </p:sp>
      <p:pic>
        <p:nvPicPr>
          <p:cNvPr id="1026" name="Picture 2" descr="C:\Users\Andreas\Dropbox\uni\lsds\project\lsdc\docs\simulation-results\scheduler A VMs P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4032447" cy="3312368"/>
          </a:xfrm>
          <a:prstGeom prst="rect">
            <a:avLst/>
          </a:prstGeom>
          <a:noFill/>
        </p:spPr>
      </p:pic>
      <p:pic>
        <p:nvPicPr>
          <p:cNvPr id="1027" name="Picture 3" descr="C:\Users\Andreas\Dropbox\uni\lsds\project\lsdc\docs\simulation-results\scheduler A Delay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396044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Performance (Scheduler B)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2050" name="Picture 2" descr="C:\Users\Andreas\Dropbox\uni\lsds\project\lsdc\docs\simulation-results\scheduler B P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96952"/>
            <a:ext cx="3816424" cy="3240360"/>
          </a:xfrm>
          <a:prstGeom prst="rect">
            <a:avLst/>
          </a:prstGeom>
          <a:noFill/>
        </p:spPr>
      </p:pic>
      <p:pic>
        <p:nvPicPr>
          <p:cNvPr id="2051" name="Picture 3" descr="C:\Users\Andreas\Dropbox\uni\lsds\project\lsdc\docs\simulation-results\scheduler B Delay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4176464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186</Words>
  <Application>Microsoft Office PowerPoint</Application>
  <PresentationFormat>Bildschirmpräsentation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Rhea</vt:lpstr>
      <vt:lpstr>LSDC Final Presentation</vt:lpstr>
      <vt:lpstr>Outline</vt:lpstr>
      <vt:lpstr>Architecture</vt:lpstr>
      <vt:lpstr>Statistics</vt:lpstr>
      <vt:lpstr>Scheduler</vt:lpstr>
      <vt:lpstr>Scheduler C (detail)</vt:lpstr>
      <vt:lpstr>Evaluation</vt:lpstr>
      <vt:lpstr>Performance (Scheduler A)</vt:lpstr>
      <vt:lpstr>Performance (Scheduler B)</vt:lpstr>
      <vt:lpstr>Performance (Scheduler B)</vt:lpstr>
      <vt:lpstr>Performance (Scheduler C)</vt:lpstr>
      <vt:lpstr>Energy Consumption</vt:lpstr>
      <vt:lpstr>Conclusion</vt:lpstr>
    </vt:vector>
  </TitlesOfParts>
  <Company>TU Wien - Studentenversion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LSDC Final Presentation</dc:title>
  <dc:creator>Andreas</dc:creator>
  <cp:lastModifiedBy>Andreas</cp:lastModifiedBy>
  <cp:revision>23</cp:revision>
  <dcterms:created xsi:type="dcterms:W3CDTF">2013-06-24T23:11:30Z</dcterms:created>
  <dcterms:modified xsi:type="dcterms:W3CDTF">2013-06-25T07:36:12Z</dcterms:modified>
</cp:coreProperties>
</file>